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1:59.79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371.28662"/>
      <inkml:brushProperty name="anchorY" value="-4754.6167"/>
      <inkml:brushProperty name="scaleFactor" value="0.5"/>
    </inkml:brush>
  </inkml:definitions>
  <inkml:trace contextRef="#ctx0" brushRef="#br0">1 453 24575,'0'0'0,"5"0"0,7 0 0,17 0 0,16 0 0,27-6 0,46-1 0,32-6 0,49-6 0,57-18 0,46-4-1630,45 3 2096,47-5-699,26 1-2499,15 9 3513,-15 8-1171,-30 9 390,-36-13 0,-62 5-1474,-70-4 1895,-83 6-631,-71 4 210,-49 12 614,-17 1 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11.5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288.21387"/>
      <inkml:brushProperty name="anchorY" value="-15661.68652"/>
      <inkml:brushProperty name="scaleFactor" value="0.5"/>
    </inkml:brush>
  </inkml:definitions>
  <inkml:trace contextRef="#ctx0" brushRef="#br0">402 36 24575,'0'0'0,"0"-5"0,-5-1 0,-7 0 0,-5 12 0,-11 14 0,2 25 0,-1 18 0,-1 7 0,-6 9 0,0 11 0,0 15 0,1 2 0,1 11 0,2-8 0,6-5 0,7-12 0,5-17 0,6-9 0,4-13 0,2-11 0,0-6 0,2 1 0,4-3 0,12-8 0,18-1 0,9-7 0,9-5 0,4-6 0,2-4 0,0-3 0,-6-7 0,-41 1 0,-3 2 0,1-1 0,14-9 0,-12 5 0,0 0 0,20-18 0,31-40 0,18-42 0,-7-5 0,-1-9 0,-5-9 0,-15 12 0,-11 8 0,-13 14 0,-11 19 0,-9 5 0,-6 13 0,-4 5 0,-2 8 0,0 0 0,0 5 0,-6 4 0,-5 4 0,-5 7 0,-5 9 0,-2 7 0,-3 5 0,-6 4 0,-2 2 0,1 1 0,-4 0 0,-5 7 0,1-1 0,8 5 0,4 5 0,8 5 0,8-3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12.6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475.7168"/>
      <inkml:brushProperty name="anchorY" value="-16725.99023"/>
      <inkml:brushProperty name="scaleFactor" value="0.5"/>
    </inkml:brush>
  </inkml:definitions>
  <inkml:trace contextRef="#ctx0" brushRef="#br0">113 0 24575,'0'0'0,"5"0"0,2 12 0,-1 12 0,-2 11 0,0 17 0,-2 13 0,-1 10 0,-6 14 0,-1 16 0,0 9 0,-4 5 0,0-9 0,-3-5 0,1-1 0,2-17 0,3-15 0,-3-9 0,-4-12 0,1-9 0,3-18 0,2-17 0,3-20 0,2-6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14.4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350.37793"/>
      <inkml:brushProperty name="anchorY" value="-16941.8457"/>
      <inkml:brushProperty name="scaleFactor" value="0.5"/>
    </inkml:brush>
  </inkml:definitions>
  <inkml:trace contextRef="#ctx0" brushRef="#br0">0 79 24575,'0'0'0,"5"-5"0,13-2 0,10 1 0,17-5 0,3 1 0,11 2 0,-4 1 0,-3-3 0,-7 2 0,-6 1 0,-5 8 0,-3 1 0,-8 8 0,-1 6 0,0 6 0,-6 3 0,-3 3 0,0 2 0,-2 12 0,-3 1 0,-3 5 0,-2-2 0,-2 9 0,-1 7 0,0-2 0,0 1 0,-1 4 0,1-5 0,-1-7 0,1-8 0,0 0 0,0-4 0,0 2 0,-6-3 0,-5-8 0,-1 8 0,-4-1 0,-3 0 0,-4-3 0,3-2 0,-2-8 0,0-1 0,-2-7 0,4 0 0,-7-4 0,0 1 0,-3 4 0,1-4 0,-7-2 0,1-5 0,0-2 0,-5-3 0,8-2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16.72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470.37109"/>
      <inkml:brushProperty name="anchorY" value="-19134.99023"/>
      <inkml:brushProperty name="scaleFactor" value="0.5"/>
    </inkml:brush>
  </inkml:definitions>
  <inkml:trace contextRef="#ctx0" brushRef="#br0">178 149 24575,'0'0'0,"5"0"0,2 6 0,-7 6 0,-1 6 0,-7 16 0,-12 16 0,0 3 0,2 11 0,4 7 0,4 7 0,-2-12 0,3 2 0,3-9 0,1 4 0,2-8 0,2 5 0,1-5 0,0-7 0,0 1 0,1 6 0,-1-3 0,6-5 0,0-4 0,5 1 0,5-4 0,11 3 0,-3-3 0,3-1 0,0-9 0,1-3 0,11-2 0,12-6 0,1-5 0,-3-5 0,-4-4 0,-5-4 0,7 0 0,7-2 0,5 0 0,7 0 0,-5 0 0,0 0 0,-8 1 0,-7 0 0,-7 0 0,1 0 0,2 0 0,9-12 0,-6-6 0,-37 11 0,0 1 0,0 0 0,-1-1 0,8-8 0,33-37 0,-9-8 0,-10 2 0,-9-6 0,-9 5 0,-5 1 0,-5 1 0,-2 0 0,0 0 0,-1 0 0,0 5 0,1 0 0,0 5 0,-6-1 0,1-7 0,0-2 0,-4 9 0,-11-13 0,-10 0 0,-4 4 0,5 6 0,-1 7 0,-3-1 0,6 0 0,1 2 0,1 9 0,-1 9 0,6 3 0,-5 1 0,-2 5 0,-1 4 0,0 5 0,-6-3 0,0 2 0,0 2 0,1 2 0,2 1 0,1 1 0,2 2 0,0 0 0,1 0 0,-6 0 0,0 1 0,-5 5 0,0 0 0,-4 6 0,2-1 0,-3 4 0,-9-1 0,2 3 0,-2-3 0,5 2 0,5 4 0,10 2 0,5-2 0,3 7 0,6-4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17.9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283.35449"/>
      <inkml:brushProperty name="anchorY" value="-18189.04688"/>
      <inkml:brushProperty name="scaleFactor" value="0.5"/>
    </inkml:brush>
  </inkml:definitions>
  <inkml:trace contextRef="#ctx0" brushRef="#br0">252 1 24575,'0'0'0,"-10"15"0,-3 17 0,-4 33 0,-4 10 0,-3 23 0,4 6 0,3 7 0,-5-2 0,-3 3 0,4-11 0,4-16 0,6-18 0,4-2 0,3-12 0,3-7 0,1-7 0,-5-6 0,0 4 0,0-2 0,1-1 0,1-7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20.11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024.54395"/>
      <inkml:brushProperty name="anchorY" value="-18422.90625"/>
      <inkml:brushProperty name="scaleFactor" value="0.5"/>
    </inkml:brush>
  </inkml:definitions>
  <inkml:trace contextRef="#ctx0" brushRef="#br0">0 276 24575,'0'0'0,"0"-5"0,6-7 0,6 0 0,10 1 0,18-15 0,3 2 0,7-3 0,-3 4 0,3 0 0,1-7 0,-3 5 0,-5 5 0,-5 6 0,-4 5 0,3 4 0,-2 3 0,4 2 0,-1 1 0,10 0 0,-2 0 0,-2 0 0,-4-6 0,-3-1 0,-4 6 0,-8 7 0,-2 7 0,-7 7 0,-4 10 0,-5 3 0,-4 7 0,-2 7 0,-1 4 0,-7 10 0,-5 8 0,-6 1 0,-16 11 0,-4-1 0,-2-10 0,2-4 0,1-5 0,3-8 0,-3-9 0,1-11 0,1-6 0,-3-9 0,1-7 0,1-5 0,-4-4 0,8-9 0,19-1 0,12 7 0,1 0 0,0 0 0,0 0 0,0 0 0,-1 0 0,1-1 0,0 1 0,0 0 0,0 0 0,0 0 0,0-1 0,0 1 0,0 0 0,0 0 0,0 0 0,0-1 0,0 1 0,0 0 0,0 0 0,0-1 0,0 1 0,0 0 0,0 0 0,0 0 0,0-1 0,0 1 0,0 0 0,0 0 0,0 0 0,0-1 0,0 1 0,1 0 0,-1 0 0,0 0 0,0 0 0,0-1 0,0 1 0,0 0 0,1 0 0,-1 0 0,0-1 0,8 7 0,2 19 0,6 7 0,-2 24 0,4 13 0,8 11 0,-3-5 0,2-9 0,1-4 0,0-16 0,1-13 0,1-13 0,0-10 0,0-6 0,1-4 0,5-2 0,0-1 0,-5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21.7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845.41992"/>
      <inkml:brushProperty name="anchorY" value="-20645.70117"/>
      <inkml:brushProperty name="scaleFactor" value="0.5"/>
    </inkml:brush>
  </inkml:definitions>
  <inkml:trace contextRef="#ctx0" brushRef="#br0">568 0 24575,'0'0'0,"-5"0"0,-7 0 0,-5 0 0,-5 0 0,-3 0 0,-3 6 0,-7 6 0,-5 12 0,-2 11 0,2 9 0,-2 14 0,1 4 0,-2 3 0,8-5 0,2-2 0,10-1 0,1 0 0,6-1 0,5-5 0,5 7 0,-3 6 0,2-5 0,2 7 0,1 5 0,2-1 0,0 0 0,2-10 0,0-7 0,0-9 0,0-7 0,1-4 0,4 2 0,7-6 0,5 10 0,0 6 0,8 17 0,9-1 0,1-3 0,2-7 0,-1-7 0,-3-5 0,-1-11 0,-1-10 0,9-1 0,1 0 0,9-3 0,17 2 0,2-3 0,2-3 0,-8-3 0,-8-3 0,-10-2 0,-6-2 0,5-11 0,-3-13 0,-31 14 0,-1 1 0,0 0 0,7-11 0,32-50 0,3-14 0,8-24 0,-4-6 0,-4 1 0,4-9 0,-4 6 0,-11 18 0,-6 18 0,-10 12 0,-8 15 0,-7 4 0,-5 8 0,-3 4 0,-2 4 0,-1 3 0,0-5 0,1 0 0,0 1 0,0 1 0,1-6 0,-12-9 0,-5-1 0,-1 3 0,-8 3 0,-3 4 0,-8 10 0,0 9 0,-11-4 0,-5-1 0,-3 5 0,3 5 0,6 4 0,5 5 0,6 3 0,3 2 0,3 1 0,2 1 0,1 0 0,0-1 0,0 1 0,5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24.91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055.92773"/>
      <inkml:brushProperty name="anchorY" value="-21744.01758"/>
      <inkml:brushProperty name="scaleFactor" value="0.5"/>
    </inkml:brush>
  </inkml:definitions>
  <inkml:trace contextRef="#ctx0" brushRef="#br0">1 451 24575,'0'0'0,"10"0"0,10 0 0,22-7 0,34-12 0,9-12 0,5-7 0,2-3 0,-6-5 0,-13 7 0,-6 2 0,-6-9 0,-2 1 0,-8 7 0,-7 10 0,-5 8 0,-4 9 0,-10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26.0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946.7207"/>
      <inkml:brushProperty name="anchorY" value="-22371.94727"/>
      <inkml:brushProperty name="scaleFactor" value="0.5"/>
    </inkml:brush>
  </inkml:definitions>
  <inkml:trace contextRef="#ctx0" brushRef="#br0">134 0 24575,'0'0'0,"0"6"0,0 20 0,0 13 0,0 18 0,0 21 0,0 5 0,0 14 0,-6 16 0,0 9 0,-7 0 0,2 2 0,-11 1 0,3-12 0,1-12 0,5-13 0,-1-17 0,3-20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0.29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809.17188"/>
      <inkml:brushProperty name="anchorY" value="-22575.44336"/>
      <inkml:brushProperty name="scaleFactor" value="0.5"/>
    </inkml:brush>
  </inkml:definitions>
  <inkml:trace contextRef="#ctx0" brushRef="#br0">58 0 24575,'0'0'0,"0"6"0,0 20 0,0 19 0,0 18 0,0 21 0,0 11 0,0 18 0,0 10 0,0-1 0,0 3 0,0-12 0,0-7 0,0-18 0,0-10 0,0-16 0,0-11 0,0-10 0,0-5 0,0 1 0,0 0 0,0-1 0,0 4 0,-6-6 0,0-26 0,-6-16 0,-6-20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00.8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883.11035"/>
      <inkml:brushProperty name="anchorY" value="-5393.47363"/>
      <inkml:brushProperty name="scaleFactor" value="0.5"/>
    </inkml:brush>
  </inkml:definitions>
  <inkml:trace contextRef="#ctx0" brushRef="#br0">119 0 24575,'0'0'0,"0"6"0,0 8 0,0 7 0,0 4 0,0 5 0,0 1 0,0 9 0,0 14 0,0 26 0,0 46 0,0 36 0,-23 30 0,0 3 0,-1-1 0,5-33 0,5-27 0,5-46 0,4-41 0,3-34 0,2-31 0,1-22 0,0-17 0,0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0.9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740.72266"/>
      <inkml:brushProperty name="anchorY" value="-22853.76953"/>
      <inkml:brushProperty name="scaleFactor" value="0.5"/>
    </inkml:brush>
  </inkml:definitions>
  <inkml:trace contextRef="#ctx0" brushRef="#br0">0 536 24575,'0'0'0,"5"-6"0,20-14 0,12-6 0,16-5 0,26-3 0,29-14 0,26-12 0,2-7 0,-3 9 0,-16 7 0,-11 7 0,-20 12 0,-18-2 0,-22 15 0,-18 13 0,-26 6 0,-2 0 0,1 0 0,0 0 0,-1 0 0,1 0 0,-1 0 0,1 1 0,0-1 0,-1 0 0,1 0 0,0 0 0,-1 1 0,1-1 0,-1 0 0,1 1 0,-1-1 0,1 1 0,-1-1 0,1 0 0,-1 1 0,1-1 0,-1 1 0,1 0 0,4 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1.8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838.05664"/>
      <inkml:brushProperty name="anchorY" value="-23424.68164"/>
      <inkml:brushProperty name="scaleFactor" value="0.5"/>
    </inkml:brush>
  </inkml:definitions>
  <inkml:trace contextRef="#ctx0" brushRef="#br0">1 20 24575,'0'0'0,"15"0"0,12 0 0,9 0 0,4 0 0,-6-6 0,-1-1 0,-3 1 0,-7 7 0,-6 8 0,-17-7 0,1-1 0,-1 1 0,1-1 0,0 0 0,-1 1 0,0-1 0,1 1 0,-1-1 0,0 1 0,0 0 0,1-1 0,-1 1 0,0 1 0,-13 33 0,-9-1 0,-1-5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2.7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039.37305"/>
      <inkml:brushProperty name="anchorY" value="-24539.6582"/>
      <inkml:brushProperty name="scaleFactor" value="0.5"/>
    </inkml:brush>
  </inkml:definitions>
  <inkml:trace contextRef="#ctx0" brushRef="#br0">0 201 24575,'0'0'0,"0"6"0,12 1 0,18 0 0,25-15 0,4-1 0,6-7 0,18-7 0,2 3 0,-9-3 0,2 4 0,1-8 0,-10 5 0,-10 3 0,-10-1 0,-14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4.04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818.91797"/>
      <inkml:brushProperty name="anchorY" value="-25382.58594"/>
      <inkml:brushProperty name="scaleFactor" value="0.5"/>
    </inkml:brush>
  </inkml:definitions>
  <inkml:trace contextRef="#ctx0" brushRef="#br0">779 1 24575,'0'0'0,"-5"0"0,-8 0 0,-5 0 0,-11 0 0,-4 0 0,-3 0 0,-5 12 0,0 1 0,2 6 0,1-2 0,-2 10 0,1 3 0,1 3 0,-3 6 0,2 2 0,-5 11 0,8 13 0,2-2 0,9-5 0,2 0 0,7-6 0,4 6 0,0 2 0,-4-10 0,3 13 0,2-5 0,-3 9 0,3 13 0,2-6 0,3 7 0,2-4 0,2-8 0,1-11 0,1-9 0,7-14 0,-5-33 0,-1 0 0,0 0 0,0 0 0,0 0 0,0-1 0,0 1 0,1 0 0,-1-1 0,1 1 0,-1-1 0,4 3 0,-1-2 0,0 0 0,0 0 0,0 0 0,0-1 0,0 0 0,0 0 0,4 1 0,46 4 0,3-5 0,10-2 0,-4-1 0,5 0 0,-7-1 0,-7-5 0,-7 0 0,-8-5 0,-4-6 0,2-10 0,5-5 0,-7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4.8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749.33008"/>
      <inkml:brushProperty name="anchorY" value="-25531.63281"/>
      <inkml:brushProperty name="scaleFactor" value="0.5"/>
    </inkml:brush>
  </inkml:definitions>
  <inkml:trace contextRef="#ctx0" brushRef="#br0">42 0 24575,'0'0'0,"0"11"0,0 16 0,0 18 0,0 5 0,0 20 0,0 16 0,0-3 0,0 11 0,0 3 0,0-12 0,0 0 0,0-6 0,0-5 0,0-11 0,0-9 0,0-3 0,-6-6 0,4-44 0,1 2 0,0-1 0,0 1 0,0 0 0,0-1 0,-1 1 0,1-1 0,-1 0 0,1 0 0,-4 3 0,-13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6.0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694.82617"/>
      <inkml:brushProperty name="anchorY" value="-25501.03906"/>
      <inkml:brushProperty name="scaleFactor" value="0.5"/>
    </inkml:brush>
  </inkml:definitions>
  <inkml:trace contextRef="#ctx0" brushRef="#br0">1 635 24575,'0'0'0,"5"0"0,2-6 0,6 0 0,16-13 0,11-6 0,10 2 0,0-3 0,4 5 0,8-2 0,-4 0 0,-12-3 0,-6 5 0,-6 5 0,-3 5 0,3-2 0,6-3 0,-6-5 0,5-4 0,-1-2 0,-8-3 0,-2-2 0,-1 6 0,-1 1 0,-5-1 0,-6-2 0,1 0 0,-4-2 0,-3 0 0,2 5 0,-1 19 0,-2 13 0,-3 18 0,-2 14 0,-1 12 0,-1 8 0,-1 17 0,11-4 0,1 7 0,6 5 0,-2-3 0,-3-3 0,2 3 0,-3 2 0,-3-10 0,-2-2 0,-3-11 0,-3-9 0,0-8 0,-1-12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7.0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669.24023"/>
      <inkml:brushProperty name="anchorY" value="-26955.94141"/>
      <inkml:brushProperty name="scaleFactor" value="0.5"/>
    </inkml:brush>
  </inkml:definitions>
  <inkml:trace contextRef="#ctx0" brushRef="#br0">31 0 24575,'0'0'0,"0"11"0,0 22 0,0 6 0,-6 23 0,0 20 0,0 4 0,1 8 0,1 2 0,2-5 0,1-7 0,0-6 0,1 1 0,0-11 0,1-10 0,-1-9 0,0-8 0,0-11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8.2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626.02148"/>
      <inkml:brushProperty name="anchorY" value="-26870.58789"/>
      <inkml:brushProperty name="scaleFactor" value="0.5"/>
    </inkml:brush>
  </inkml:definitions>
  <inkml:trace contextRef="#ctx0" brushRef="#br0">0 398 24575,'0'0'0,"5"0"0,14 7 0,12-1 0,-2 7 0,27-1 0,-6 5 0,11 4 0,-3 3 0,-6 4 0,-6 2 0,-12 1 0,-5-5 0,-3 6 0,-7 1 0,6 13 0,2 13 0,1 7 0,-4-2 0,-6-7 0,-6 0 0,-5-8 0,-3-4 0,-3-5 0,-1 2 0,11 4 0,6-8 0,1 5 0,-3-3 0,3-8 0,-4-15 0,-3-15 0,-4-19 0,9-23 0,-2-8 0,-1-15 0,-3-11 0,-4-3 0,-2-13 0,-2 2 0,-1-3 0,-1-8 0,-1 5 0,0-12 0,1 5 0,-1 1 0,1 8 0,0 15 0,0 13 0,0 7 0,0 15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39.3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405.78906"/>
      <inkml:brushProperty name="anchorY" value="-27544.45703"/>
      <inkml:brushProperty name="scaleFactor" value="0.5"/>
    </inkml:brush>
  </inkml:definitions>
  <inkml:trace contextRef="#ctx0" brushRef="#br0">0 1 24575,'0'0'0,"0"11"0,6 29 0,0 18 0,0 11 0,-1 18 0,-1 8 0,4 10 0,6 9 0,-2-12 0,-1-4 0,-2-16 0,-4-14 0,5-21 0,-3-16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40.51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515.95313"/>
      <inkml:brushProperty name="anchorY" value="-29427.51563"/>
      <inkml:brushProperty name="scaleFactor" value="0.5"/>
    </inkml:brush>
  </inkml:definitions>
  <inkml:trace contextRef="#ctx0" brushRef="#br0">274 1 24575,'0'0'0,"0"5"0,-6 3 0,-6 5 0,-6 5 0,-11 12 0,2 16 0,-2 10 0,-1 13 0,1 16 0,-1 15 0,6 12 0,7 8 0,5 12 0,6-4 0,3 2 0,2-14 0,7-20 0,2-14 0,5-17 0,5-20 0,-16-42 0,0 1 0,0-1 0,0 0 0,1 0 0,-1 0 0,1 0 0,3 3 0,20 10 0,14-10 0,8-6 0,13-2 0,28-14 0,15-13 0,0-6 0,0-16 0,-9 5 0,-4-11 0,-15 3 0,-56 34 0,29-29 0,-33 29 0,24-38 0,1-15 0,-33 55 0,-2 0 0,7-24 0,2-40 0,-8 9 0,-5-4 0,-4-2 0,-6-4 0,-1 1 0,-6 17 0,-4 11 0,-4 9 0,-3 14 0,-2 5 0,-2 3 0,5-1 0,-5 5 0,-1-1 0,0 4 0,-1 4 0,0 4 0,-5 4 0,-5 2 0,-7 1 0,2 2 0,2-1 0,10 7 0,10 7 0,9 6 0,8-2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02.4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755.52832"/>
      <inkml:brushProperty name="anchorY" value="-5583.29785"/>
      <inkml:brushProperty name="scaleFactor" value="0.5"/>
    </inkml:brush>
  </inkml:definitions>
  <inkml:trace contextRef="#ctx0" brushRef="#br0">30 0 24575,'0'0'0,"0"11"0,0 11 0,0 18 0,0 18 0,-6 15 0,1 13 0,-1 14 0,1 12 0,2 16 0,0-1 0,2 4 0,1-12 0,0-14 0,0-13 0,0-18 0,0-34 0,0-26 0,1-35 0,-1-22 0,5-16 0,18-28 0,12 1 0,5-7 0,12-2 0,0 4 0,-4 19 0,-9 13 0,-1 13 0,-9 7 0,3 13 0,-1 9 0,-1 7 0,12 6 0,-7 10 0,-6 8 0,-27-10 0,1-1 0,-1 0 0,0 0 0,0 0 0,0 0 0,0 0 0,0 0 0,2 7 0,9 31 0,-6 3 0,-4 14 0,-2-3 0,-3 18 0,1 8 0,-1 2 0,1-1 0,0-10 0,1-10 0,-1-4 0,1-9 0,0-5 0,0-5 0,6-23 0,-5-16 0,-1 1 0,0-1 0,1 0 0,-1 0 0,0 0 0,1 1 0,-1-1 0,0 0 0,1 0 0,-1 0 0,1 0 0,-1 0 0,0 0 0,1 0 0,-1 0 0,1 0 0,-1 0 0,0 0 0,1 0 0,-1 0 0,1 0 0,-1 0 0,0-1 0,1 1 0,-1 0 0,0 0 0,1 0 0,-1-1 0,1 1 0,11-9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41.1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5718.26367"/>
      <inkml:brushProperty name="anchorY" value="-30574.57813"/>
      <inkml:brushProperty name="scaleFactor" value="0.5"/>
    </inkml:brush>
  </inkml:definitions>
  <inkml:trace contextRef="#ctx0" brushRef="#br0">0 0 24575,'0'0'0,"5"0"0,14 6 0,17 14 0,12 12 0,14 25 0,5 15 0,15 20 0,11 15 0,-2-3 0,-4-5 0,-6-16 0,-20-35 0,-18-20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42.1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444.02148"/>
      <inkml:brushProperty name="anchorY" value="-32234.67773"/>
      <inkml:brushProperty name="scaleFactor" value="0.5"/>
    </inkml:brush>
  </inkml:definitions>
  <inkml:trace contextRef="#ctx0" brushRef="#br0">0 0 24575,'0'0'0,"0"6"0,0 7 0,0 13 0,0 18 0,0 10 0,0 21 0,0 17 0,0 8 0,0 4 0,0 7 0,0 6 0,0-15 0,6 2 0,0-16 0,0-9 0,5-15 0,5-17 0,5-17 0,-18-27 0,-1-1 0,1 0 0,0 0 0,0-1 0,-1 1 0,1-1 0,0 1 0,5 0 0,-5-1 0,0 0 0,1-1 0,0 1 0,-1-1 0,1 0 0,0 0 0,5-1 0,-6-3 0,0 2 0,1 0 0,-1 0 0,1-1 0,-1 1 0,0-1 0,0 0 0,0 0 0,3-3 0,-2 0 0,2-1 0,-1-1 0,-1 1 0,6-12 0,24-54 0,-6-14 0,-1-15 0,-7 2 0,0 4 0,-4 9 0,1 1 0,-4 1 0,-4 17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43.2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8806.26367"/>
      <inkml:brushProperty name="anchorY" value="-33606.85156"/>
      <inkml:brushProperty name="scaleFactor" value="0.5"/>
    </inkml:brush>
  </inkml:definitions>
  <inkml:trace contextRef="#ctx0" brushRef="#br0">1 0 24575,'0'0'0,"5"0"0,2 7 0,-1 5 0,-1 8 0,-2 4 0,0 11 0,-2 2 0,-1 9 0,0 5 0,0 5 0,0 4 0,0 9 0,-1-5 0,1 7 0,0 11 0,0-6 0,0-1 0,0-10 0,0 9 0,0-8 0,0-7 0,0-3 0,0-6 0,0-18 0,0-12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43.8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9849.35938"/>
      <inkml:brushProperty name="anchorY" value="-35661.69922"/>
      <inkml:brushProperty name="scaleFactor" value="0.5"/>
    </inkml:brush>
  </inkml:definitions>
  <inkml:trace contextRef="#ctx0" brushRef="#br0">1 573 24575,'0'0'0,"0"-11"0,0-10 0,0-5 0,5-10 0,13-9 0,13-8 0,4-6 0,9-3 0,6 4 0,11 6 0,9 6 0,-10 6 0,-1 4 0,-13 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45.6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1304.28711"/>
      <inkml:brushProperty name="anchorY" value="-36185.20313"/>
      <inkml:brushProperty name="scaleFactor" value="0.5"/>
    </inkml:brush>
  </inkml:definitions>
  <inkml:trace contextRef="#ctx0" brushRef="#br0">1 287 24575,'0'0'0,"0"6"0,6 2 0,6-8 0,12-1 0,5-8 0,-1-7 0,0-6 0,-1-4 0,2-4 0,-6-2 0,-6-1 0,-6 0 0,2 6 0,-4 1 0,-2 0 0,-3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47.2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565.08398"/>
      <inkml:brushProperty name="anchorY" value="-36953.85156"/>
      <inkml:brushProperty name="scaleFactor" value="0.5"/>
    </inkml:brush>
  </inkml:definitions>
  <inkml:trace contextRef="#ctx0" brushRef="#br0">1 623 24575,'0'0'0,"5"0"0,8 0 0,12 0 0,4-6 0,4-7 0,1-1 0,0-4 0,-6-4 0,4-10 0,-7-3 0,7-8 0,5-1 0,-4 2 0,-7 1 0,5-3 0,-2 2 0,2-4 0,-7-5 0,7 3 0,-1 2 0,-4 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03.77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345.56641"/>
      <inkml:brushProperty name="anchorY" value="-7756.74756"/>
      <inkml:brushProperty name="scaleFactor" value="0.5"/>
    </inkml:brush>
  </inkml:definitions>
  <inkml:trace contextRef="#ctx0" brushRef="#br0">0 688 24575,'0'0'0,"5"0"0,8 0 0,10-6 0,11-14 0,20-13 0,2-6 0,16-9 0,12 0 0,1 1 0,2 4 0,-11 9 0,-12 4 0,-12 1 0,-16 2 0,-13-2 0,-10 0 0,-8-2 0,-5-7 0,-7-1 0,-7 6 0,-6 8 0,-5 8 0,-8 7 0,-2-1 0,0 3 0,0 2 0,2 2 0,1 1 0,2 2 0,-5 7 0,0 1 0,7 7 0,1 5 0,-5 5 0,6 4 0,0 10 0,1 14 0,-1 21 0,-1 0 0,6 3 0,5-8 0,5 3 0,5-8 0,3-1 0,8-7 0,7-6 0,1 0 0,10-5 0,3-2 0,4-4 0,12 4 0,7-8 0,-1-1 0,-2-8 0,1-8 0,-4-7 0,-4-4 0,-3-4 0,-4-2 0,-1-1 0,-2-1 0,-1 1 0,0 0 0,-6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04.9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097.26758"/>
      <inkml:brushProperty name="anchorY" value="-9128.04199"/>
      <inkml:brushProperty name="scaleFactor" value="0.5"/>
    </inkml:brush>
  </inkml:definitions>
  <inkml:trace contextRef="#ctx0" brushRef="#br0">109 0 24575,'0'0'0,"5"0"0,2 6 0,-1 6 0,-1 12 0,-2 11 0,0 3 0,-2 13 0,-1 6 0,1 3 0,-2 14 0,1 12 0,0-6 0,-6 8 0,-6 1 0,0-10 0,1-12 0,3-2 0,-3-9 0,1-2 0,3-6 0,2 5 0,1-5 0,-9 3 0,1-4 0,1-5 0,1-16 0,4-9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06.0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977.16113"/>
      <inkml:brushProperty name="anchorY" value="-9371.01465"/>
      <inkml:brushProperty name="scaleFactor" value="0.5"/>
    </inkml:brush>
  </inkml:definitions>
  <inkml:trace contextRef="#ctx0" brushRef="#br0">1 536 24575,'0'0'0,"0"-5"0,5-7 0,7-6 0,10-5 0,29-9 0,15-9 0,12-1 0,8 1 0,9-4 0,-9 3 0,-2 2 0,-8 3 0,11-2 0,-5 1 0,-9 7 0,-12 9 0,-12 7 0,-9 7 0,-7 5 0,-3 2 0,2 2 0,0 0 0,0 7 0,-6 5 0,-8 12 0,-5 4 0,-7 4 0,-2 1 0,-9 11 0,-2 0 0,-11-1 0,-17 8 0,-10 3 0,-19 10 0,-16 6 0,-14 1 0,-22 5 0,-7-2 0,3-10 0,0-9 0,8-9 0,19-8 0,13-6 0,17-8 0,14-3 0,16-7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07.87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014.58203"/>
      <inkml:brushProperty name="anchorY" value="-10863.67676"/>
      <inkml:brushProperty name="scaleFactor" value="0.5"/>
    </inkml:brush>
  </inkml:definitions>
  <inkml:trace contextRef="#ctx0" brushRef="#br0">317 152 24575,'0'0'0,"0"-5"0,-6-2 0,-5 1 0,-6 1 0,-5 8 0,2 6 0,-1 8 0,-3 11 0,-11 16 0,2 8 0,1 1 0,0 9 0,7 1 0,7-5 0,7-6 0,5-2 0,3 0 0,3 2 0,1-4 0,0-5 0,0-4 0,0-4 0,11-3 0,6-1 0,-13-28 0,-1 0 0,0 1 0,1-1 0,-1 0 0,8 4 0,38 16 0,-3-1 0,3-4 0,14-5 0,-5-4 0,8-4 0,-2-3 0,-1-2 0,-7-6 0,-7-1 0,-9-11 0,-5-6 0,-5 2 0,-2-9 0,-7 0 0,-7-2 0,6-5 0,1-6 0,3-11 0,-4 1 0,-4-3 0,-6 6 0,-4 5 0,-3 0 0,-3 4 0,-1 3 0,-1-1 0,0 1 0,0-4 0,0 3 0,1 1 0,-1 4 0,-4 1 0,-1 2 0,-6 8 0,-4 0 0,-4 1 0,-5 5 0,-1 5 0,-3 4 0,0 4 0,0 3 0,-11 2 0,-1 0 0,-5 1 0,2 0 0,3 0 0,3 0 0,4-1 0,2 6 0,8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08.71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114.01074"/>
      <inkml:brushProperty name="anchorY" value="-11754.04004"/>
      <inkml:brushProperty name="scaleFactor" value="0.5"/>
    </inkml:brush>
  </inkml:definitions>
  <inkml:trace contextRef="#ctx0" brushRef="#br0">0 0 24575,'0'0'0,"5"0"0,2 6 0,-1 6 0,-2 18 0,0 16 0,-2 5 0,-1 11 0,0 3 0,-1 7 0,-1 11 0,1-1 0,0-3 0,0-4 0,0-12 0,-1-4 0,1-9 0,0-14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5:42:10.2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157.0625"/>
      <inkml:brushProperty name="anchorY" value="-13581.0625"/>
      <inkml:brushProperty name="scaleFactor" value="0.5"/>
    </inkml:brush>
  </inkml:definitions>
  <inkml:trace contextRef="#ctx0" brushRef="#br0">1 269 24575,'0'0'0,"5"0"0,7 6 0,6 6 0,15 0 0,10 11 0,13 15 0,0-2 0,-9 8 0,-6 9 0,0 10 0,-4-2 0,-3 1 0,-2-6 0,-8-8 0,-6-6 0,-2 0 0,-4-4 0,2-2 0,-3-3 0,3-1 0,-11-31 0,-2 1 0,1 0 0,0 0 0,0 0 0,0 0 0,0 0 0,0 0 0,5 2 0,-6-5 0,0 2 0,1-1 0,0 0 0,-1 1 0,1-1 0,0 0 0,-1 0 0,1 0 0,0 0 0,0 0 0,-1 0 0,1 0 0,3-2 0,0-2 0,-1 2 0,0-1 0,0 0 0,0 0 0,-1 0 0,1-1 0,3-4 0,41-56 0,-5-7 0,3-18 0,-2-10 0,1 8 0,2 1 0,9 3 0,-3 1 0,1 17 0,1 13 0,6 11 0,-5 2 0,5 6 0,-5 9 0,-7 2 0,-11 14 0,-13 11 0,-25 1 0,1 0 0,-1 1 0,1-1 0,0 0 0,-1 0 0,1 0 0,-1 1 0,0-1 0,1 0 0,-1 1 0,1-1 0,-1 0 0,1 1 0,-1-1 0,0 1 0,1-1 0,-1 0 0,0 1 0,1-1 0,-1 1 0,0-1 0,0 1 0,1-1 0,-1 1 0,0 0 0,0 0 0,-3 24 0,-12 7 0,-2 3 0,-10 12 0,2 1 0,5 3 0,-1 15 0,0 9 0,-2 6 0,-7 23 0,4 9 0,-1 7 0,0-9 0,5 1 0,7-7 0,4-17 0,5-17 0,4-3 0,1-18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C1E3-FE12-5006-B40B-49E545415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6B6E8-3C90-B6D1-078C-66EADC45D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5814E-B899-0036-71BA-2999BA8A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63895-8E40-7990-C01C-C7FE50228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B4833-68C8-CC5B-C213-857D7AA6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03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D0D-D2E3-E38F-1FBF-2EC0C1B8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E2B88-4C18-F811-0D05-FAD983AC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F2F03-19CA-EDA0-EB3A-64F8A271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51697-0702-AE8F-0F60-375FC68A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868C-F053-01A6-071E-2C6248C9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62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E05EC8-C48B-D0AD-5A63-D3F8FB432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D7BF7-D01B-80A7-9D64-10F6D26D7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3458D-489F-3445-0A0F-E934FFAEB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6C443-5D2F-F51A-5731-6483272CD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377BE-16D8-9677-C134-DA2B8848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17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0D8CB-B543-5B43-A0C7-027DD38C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AFC04-3C6A-2061-2FA7-A69CC3FC9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55CD-62B8-A1AE-95C5-54D9420F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F09A-D936-8F55-5A7A-14250CE5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9166E-23F7-D7BB-3C38-D1BD005B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72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38A7-5A5B-C840-8F4A-9EF49A97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A8547-AD7D-C0B8-0778-8F15A412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1AC0A-A5A6-A7F2-8649-834BDF66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E21D1-C057-0A43-E698-A6B9E500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84D2-CCA7-DB92-9BFB-FE4EDDAA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24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7A01-28DE-EE4B-D63B-E337C8CB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56577-E8AB-5160-20B3-805800FE0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E3A94-F671-F73C-26C8-6ABA78932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5E238-EC05-A336-BC50-D2E3B42E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46857-38BE-E26D-1A54-AE712330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7BD88-02BE-517D-1394-2C597BE2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48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7E2E-1C65-F4D0-A400-4CA1471E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02670-84A2-A48E-5A48-41CF4664A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623F-382F-09A9-F5C3-DAC085B79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A4DA4-B4EB-8543-1121-98A1A2FF2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A933D-5905-E79C-F19D-10473A852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662F8-257D-B40D-211F-5C55F37D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C442BE-6850-166B-F6DC-EC1A9B6B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3234D-9BAC-B17D-5559-47D593D3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4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98DC-250F-CB2D-0F09-2E15836D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9AC8A-68BC-85D2-A7F1-8B3F22FC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CCCA6-26CC-23C6-4CF2-45051EA26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CF4E3-6D11-1E57-EC93-643139C5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6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7549F3-380D-44BB-4D4A-3365841F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98F49-2F91-3D86-BE13-FB982BB5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B1DBC-3568-F1DD-1038-5595CECE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55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9F72-323D-9480-D84E-4F3EFE6E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790C-2834-4783-8895-4729520E8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D50DA-FFC6-F582-9A14-595A469F4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DCDEA-270E-2A76-B698-7B044535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AD0E7-51EE-7941-CF75-29EAAD6AA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1FC4D-FEF1-A593-9AAC-4D0C79AB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46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E53D-B00A-653A-28EB-F9689491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6BCB1-5DE6-D701-BB5B-8E0A1D485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DBE6-DCEE-7AAA-4393-AC74797F2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EAF57-2BCF-485A-4861-C1851E63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9A3BC-BC34-CDFC-8B9C-E5515A81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9E967-6238-7A02-D0A7-1B6E8072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87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A0F734-18DB-8D66-6D87-D9EA0A503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02AD2-1CEA-9CB9-B0B9-E800ACD4D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C353B-7E7F-745E-376B-30219498F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EB3D-F851-4EAD-A8DF-B6C00160A83F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D00D-52E1-5A70-02CF-A8D499D86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A0DC8-B3CE-0DFA-522F-5678A9FAB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F63F9-B8D0-452D-A0C7-1C1082D0F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62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76" Type="http://schemas.microsoft.com/office/2007/relationships/hdphoto" Target="../media/hdphoto1.wdp"/><Relationship Id="rId84" Type="http://schemas.openxmlformats.org/officeDocument/2006/relationships/image" Target="../media/image45.svg"/><Relationship Id="rId89" Type="http://schemas.openxmlformats.org/officeDocument/2006/relationships/image" Target="../media/image50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3.sv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8.png"/><Relationship Id="rId79" Type="http://schemas.openxmlformats.org/officeDocument/2006/relationships/image" Target="../media/image41.png"/><Relationship Id="rId87" Type="http://schemas.openxmlformats.org/officeDocument/2006/relationships/image" Target="../media/image48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3.svg"/><Relationship Id="rId90" Type="http://schemas.openxmlformats.org/officeDocument/2006/relationships/image" Target="../media/image51.svg"/><Relationship Id="rId95" Type="http://schemas.openxmlformats.org/officeDocument/2006/relationships/image" Target="../media/image56.png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microsoft.com/office/2007/relationships/hdphoto" Target="../media/hdphoto3.wdp"/><Relationship Id="rId85" Type="http://schemas.openxmlformats.org/officeDocument/2006/relationships/image" Target="../media/image46.png"/><Relationship Id="rId93" Type="http://schemas.openxmlformats.org/officeDocument/2006/relationships/image" Target="../media/image54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image" Target="../media/image39.png"/><Relationship Id="rId83" Type="http://schemas.openxmlformats.org/officeDocument/2006/relationships/image" Target="../media/image44.png"/><Relationship Id="rId88" Type="http://schemas.openxmlformats.org/officeDocument/2006/relationships/image" Target="../media/image49.svg"/><Relationship Id="rId91" Type="http://schemas.openxmlformats.org/officeDocument/2006/relationships/image" Target="../media/image52.png"/><Relationship Id="rId96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image" Target="../media/image37.jpg"/><Relationship Id="rId78" Type="http://schemas.microsoft.com/office/2007/relationships/hdphoto" Target="../media/hdphoto2.wdp"/><Relationship Id="rId81" Type="http://schemas.openxmlformats.org/officeDocument/2006/relationships/image" Target="../media/image42.png"/><Relationship Id="rId86" Type="http://schemas.openxmlformats.org/officeDocument/2006/relationships/image" Target="../media/image47.svg"/><Relationship Id="rId94" Type="http://schemas.openxmlformats.org/officeDocument/2006/relationships/image" Target="../media/image55.sv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12083B2-1DC2-2F69-1640-F55D5B6F6603}"/>
              </a:ext>
            </a:extLst>
          </p:cNvPr>
          <p:cNvGrpSpPr/>
          <p:nvPr/>
        </p:nvGrpSpPr>
        <p:grpSpPr>
          <a:xfrm rot="360000">
            <a:off x="808436" y="1013646"/>
            <a:ext cx="1944000" cy="756000"/>
            <a:chOff x="1798924" y="984693"/>
            <a:chExt cx="1863360" cy="6307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F66DDC-3779-1481-DFE1-592B92C870F2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798924" y="984693"/>
                <a:ext cx="1618920" cy="136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F66DDC-3779-1481-DFE1-592B92C870F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2014" y="969673"/>
                  <a:ext cx="1653086" cy="165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091DB5-41BB-B220-9417-A01FDA6A2609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2741404" y="1130493"/>
                <a:ext cx="41400" cy="48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091DB5-41BB-B220-9417-A01FDA6A26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154" y="1115471"/>
                  <a:ext cx="75555" cy="514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4C3399-B63B-C387-53D3-55BA5A46624B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3008164" y="1189533"/>
                <a:ext cx="217080" cy="420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4C3399-B63B-C387-53D3-55BA5A46624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91253" y="1174518"/>
                  <a:ext cx="251247" cy="449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65743C-A0FA-9832-E47E-CEB4B0523199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3391924" y="1268013"/>
                <a:ext cx="270360" cy="336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65743C-A0FA-9832-E47E-CEB4B052319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74660" y="1253000"/>
                  <a:ext cx="304543" cy="3663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BEC988-6F5F-485C-89FF-8E387F831CA8}"/>
              </a:ext>
            </a:extLst>
          </p:cNvPr>
          <p:cNvGrpSpPr/>
          <p:nvPr/>
        </p:nvGrpSpPr>
        <p:grpSpPr>
          <a:xfrm rot="-300000">
            <a:off x="3637924" y="1002280"/>
            <a:ext cx="4284000" cy="828000"/>
            <a:chOff x="4296604" y="941133"/>
            <a:chExt cx="4132440" cy="770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69E016-3910-8F98-4A03-85871A0ACD63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4298044" y="1061733"/>
                <a:ext cx="48600" cy="453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69E016-3910-8F98-4A03-85871A0ACD6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80687" y="1044970"/>
                  <a:ext cx="82967" cy="486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BB7DCE-0AF7-1D03-7C66-DC49DBB2DA2A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4296604" y="941133"/>
                <a:ext cx="444600" cy="351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BB7DCE-0AF7-1D03-7C66-DC49DBB2DA2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79584" y="924705"/>
                  <a:ext cx="478987" cy="384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9CBC9D-A70A-23C8-475B-DCA520E95EAB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4815724" y="1158573"/>
                <a:ext cx="328320" cy="357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9CBC9D-A70A-23C8-475B-DCA520E95EA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8700" y="1142158"/>
                  <a:ext cx="362715" cy="390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43A07CF-D9FF-A84B-E174-8BFD046E54DE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5358604" y="1120773"/>
                <a:ext cx="10440" cy="292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43A07CF-D9FF-A84B-E174-8BFD046E54D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41204" y="1104012"/>
                  <a:ext cx="44892" cy="325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E98ADB-3428-BE87-1289-AFC0B0D838E5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5338444" y="981453"/>
                <a:ext cx="519480" cy="473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E98ADB-3428-BE87-1289-AFC0B0D838E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21429" y="964689"/>
                  <a:ext cx="553857" cy="506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65EA92-70BE-0A8A-9ACF-829D1CCC01D5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5877724" y="1089093"/>
                <a:ext cx="360000" cy="495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65EA92-70BE-0A8A-9ACF-829D1CCC01D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60713" y="1072670"/>
                  <a:ext cx="394368" cy="52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F886CD-B9FA-2ECD-3697-8A5F2D2D445B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6351484" y="1052013"/>
                <a:ext cx="49680" cy="454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F886CD-B9FA-2ECD-3697-8A5F2D2D445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34113" y="1035261"/>
                  <a:ext cx="84074" cy="487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DC94F6-3808-63D5-D098-17A814F35200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6351844" y="1055253"/>
                <a:ext cx="207360" cy="450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DC94F6-3808-63D5-D098-17A814F3520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34477" y="1038498"/>
                  <a:ext cx="241746" cy="483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F1C399-85A0-8A78-2172-D6DD3A25F91B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6820924" y="992253"/>
                <a:ext cx="478080" cy="533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F1C399-85A0-8A78-2172-D6DD3A25F91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03899" y="975832"/>
                  <a:ext cx="512477" cy="56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4952EF-FCBA-5A4E-FFB6-83098607D075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7434004" y="1100973"/>
                <a:ext cx="87840" cy="450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4952EF-FCBA-5A4E-FFB6-83098607D07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16644" y="1084554"/>
                  <a:ext cx="122212" cy="483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DC00BB-4CE5-422F-1C53-00AF0341398E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7393684" y="1037973"/>
                <a:ext cx="336600" cy="529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DC00BB-4CE5-422F-1C53-00AF0341398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76316" y="1021215"/>
                  <a:ext cx="370989" cy="562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468E92A-06E9-DFE6-538A-4DE76351FDEC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7914244" y="1061733"/>
                <a:ext cx="514800" cy="650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468E92A-06E9-DFE6-538A-4DE76351FDE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97234" y="1044976"/>
                  <a:ext cx="549166" cy="6833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17F4CCA-10DE-0FB1-21BA-3D6DB6A73E2D}"/>
              </a:ext>
            </a:extLst>
          </p:cNvPr>
          <p:cNvGrpSpPr/>
          <p:nvPr/>
        </p:nvGrpSpPr>
        <p:grpSpPr>
          <a:xfrm rot="360000">
            <a:off x="8416272" y="940540"/>
            <a:ext cx="3348000" cy="900000"/>
            <a:chOff x="8898124" y="990813"/>
            <a:chExt cx="3064680" cy="775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DF350D7-6639-D1DF-175F-80E111265757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8898124" y="990813"/>
                <a:ext cx="315360" cy="140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DF350D7-6639-D1DF-175F-80E11126575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881977" y="975322"/>
                  <a:ext cx="347983" cy="170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FFC0DD-FCA4-3C8E-71A3-A65DAC271070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8972284" y="1189533"/>
                <a:ext cx="44280" cy="439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FFC0DD-FCA4-3C8E-71A3-A65DAC27107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56092" y="1174035"/>
                  <a:ext cx="76994" cy="469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8AAD99-8F14-D7EE-1B7C-95799CFBF140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9302044" y="1258653"/>
                <a:ext cx="19080" cy="486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8AAD99-8F14-D7EE-1B7C-95799CFBF14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85596" y="1243152"/>
                  <a:ext cx="51648" cy="517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3A1070-958B-E6CA-9EBB-EDBC028DD8E1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9212764" y="1161453"/>
                <a:ext cx="389520" cy="166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3A1070-958B-E6CA-9EBB-EDBC028DD8E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96287" y="1145938"/>
                  <a:ext cx="422145" cy="1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E6E337-9318-C603-0C5F-627982EF59B6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9379804" y="1458813"/>
                <a:ext cx="86040" cy="42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E6E337-9318-C603-0C5F-627982EF59B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63651" y="1443525"/>
                  <a:ext cx="118676" cy="73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067F53-D4BB-F194-99CE-32E0CC3BD8CE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9350284" y="1687773"/>
                <a:ext cx="275400" cy="68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067F53-D4BB-F194-99CE-32E0CC3BD8C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33793" y="1672216"/>
                  <a:ext cx="308052" cy="99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AEF652-81F4-D70C-1179-C87AB51DFC14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9703444" y="1209333"/>
                <a:ext cx="257040" cy="465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AEF652-81F4-D70C-1179-C87AB51DFC1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86967" y="1194146"/>
                  <a:ext cx="289664" cy="496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C2A408-F0E2-8CE6-95C0-031F8C656D2A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0044364" y="1327413"/>
                <a:ext cx="14400" cy="354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C2A408-F0E2-8CE6-95C0-031F8C656D2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27620" y="1311913"/>
                  <a:ext cx="47553" cy="385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771C40-4725-FCFA-AAF5-1E2804D2C83F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9939964" y="1336773"/>
                <a:ext cx="345600" cy="354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771C40-4725-FCFA-AAF5-1E2804D2C83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23805" y="1321583"/>
                  <a:ext cx="378247" cy="385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68FAC0-F1A0-F90A-13B5-EC0E7292BB58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0441444" y="1317693"/>
                <a:ext cx="10440" cy="335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68FAC0-F1A0-F90A-13B5-EC0E7292BB5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25131" y="1302188"/>
                  <a:ext cx="42739" cy="366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E2E0DB-B732-5211-ABC4-FE3CD45B4AB5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0373044" y="1184133"/>
                <a:ext cx="276120" cy="440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E2E0DB-B732-5211-ABC4-FE3CD45B4AB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356569" y="1168939"/>
                  <a:ext cx="308740" cy="471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79A85C-156F-12E4-6491-0A6A9DCD07C2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0845004" y="1297533"/>
                <a:ext cx="34200" cy="312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79A85C-156F-12E4-6491-0A6A9DCD07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28562" y="1282343"/>
                  <a:ext cx="66756" cy="343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613C0C-2BDE-AA85-C85F-08D953CB924D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1010244" y="1238493"/>
                <a:ext cx="370080" cy="467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613C0C-2BDE-AA85-C85F-08D953CB924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94096" y="1223299"/>
                  <a:ext cx="402705" cy="497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8504C9-A6D9-823E-3E2D-6CEC3895E3BA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1169364" y="1533693"/>
                <a:ext cx="255960" cy="232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8504C9-A6D9-823E-3E2D-6CEC3895E3B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152872" y="1518192"/>
                  <a:ext cx="288615" cy="262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397789-08B3-7BCF-1E86-0387DBDFD484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1513524" y="1258653"/>
                <a:ext cx="124920" cy="396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397789-08B3-7BCF-1E86-0387DBDFD48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497044" y="1243148"/>
                  <a:ext cx="157551" cy="426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529C3C-9118-7808-7125-0265C72B3B8C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1739604" y="1327413"/>
                <a:ext cx="10440" cy="374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529C3C-9118-7808-7125-0265C72B3B8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723618" y="1311903"/>
                  <a:ext cx="42739" cy="405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93CAF67-7730-0D33-A595-573947D6B705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1739604" y="1169373"/>
                <a:ext cx="158400" cy="177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93CAF67-7730-0D33-A595-573947D6B70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723468" y="1153886"/>
                  <a:ext cx="191002" cy="208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4482421-9CEB-5AAB-A31C-D6D88848B27D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1818084" y="1395453"/>
                <a:ext cx="88560" cy="93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4482421-9CEB-5AAB-A31C-D6D88848B27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801892" y="1379956"/>
                  <a:ext cx="121274" cy="124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7ABE3E8-23FF-6D9E-DBC5-9EA8443BC17D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11768764" y="1547373"/>
                <a:ext cx="194040" cy="193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7ABE3E8-23FF-6D9E-DBC5-9EA8443BC17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752621" y="1532168"/>
                  <a:ext cx="226655" cy="22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4E76942-E017-3648-1943-A0432EF2EC50}"/>
              </a:ext>
            </a:extLst>
          </p:cNvPr>
          <p:cNvSpPr/>
          <p:nvPr/>
        </p:nvSpPr>
        <p:spPr>
          <a:xfrm>
            <a:off x="1087120" y="2479040"/>
            <a:ext cx="1147636" cy="3037480"/>
          </a:xfrm>
          <a:prstGeom prst="roundRect">
            <a:avLst/>
          </a:prstGeom>
          <a:blipFill dpi="0" rotWithShape="1">
            <a:blip r:embed="rId73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uhaus 93" panose="04030905020B02020C02" pitchFamily="82" charset="0"/>
              </a:rPr>
              <a:t>Select</a:t>
            </a:r>
            <a:r>
              <a:rPr lang="en-IN" dirty="0"/>
              <a:t> a </a:t>
            </a:r>
            <a:r>
              <a:rPr lang="en-IN" dirty="0">
                <a:latin typeface="Bauhaus 93" panose="04030905020B02020C02" pitchFamily="82" charset="0"/>
              </a:rPr>
              <a:t>Task</a:t>
            </a:r>
            <a:r>
              <a:rPr lang="en-IN" dirty="0"/>
              <a:t> to </a:t>
            </a:r>
            <a:r>
              <a:rPr lang="en-IN" dirty="0">
                <a:latin typeface="Bauhaus 93" panose="04030905020B02020C02" pitchFamily="82" charset="0"/>
              </a:rPr>
              <a:t>focus </a:t>
            </a:r>
            <a:r>
              <a:rPr lang="en-IN" dirty="0"/>
              <a:t>on</a:t>
            </a:r>
          </a:p>
        </p:txBody>
      </p:sp>
      <p:sp useBgFill="1">
        <p:nvSpPr>
          <p:cNvPr id="56" name="Teardrop 55">
            <a:extLst>
              <a:ext uri="{FF2B5EF4-FFF2-40B4-BE49-F238E27FC236}">
                <a16:creationId xmlns:a16="http://schemas.microsoft.com/office/drawing/2014/main" id="{E10E6F97-C11B-60EF-EAB6-34AC6BFBEC3D}"/>
              </a:ext>
            </a:extLst>
          </p:cNvPr>
          <p:cNvSpPr/>
          <p:nvPr/>
        </p:nvSpPr>
        <p:spPr>
          <a:xfrm rot="7959912">
            <a:off x="1066218" y="2118423"/>
            <a:ext cx="1190644" cy="1112208"/>
          </a:xfrm>
          <a:prstGeom prst="teardrop">
            <a:avLst/>
          </a:prstGeom>
          <a:ln w="254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E6873-5CE4-78A6-B452-2222189A84F4}"/>
              </a:ext>
            </a:extLst>
          </p:cNvPr>
          <p:cNvSpPr/>
          <p:nvPr/>
        </p:nvSpPr>
        <p:spPr>
          <a:xfrm>
            <a:off x="1259840" y="5203592"/>
            <a:ext cx="843280" cy="16088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8B72C33-0964-A350-7498-FAD2E1B62581}"/>
              </a:ext>
            </a:extLst>
          </p:cNvPr>
          <p:cNvSpPr/>
          <p:nvPr/>
        </p:nvSpPr>
        <p:spPr>
          <a:xfrm>
            <a:off x="3474942" y="3071834"/>
            <a:ext cx="1584000" cy="3307206"/>
          </a:xfrm>
          <a:prstGeom prst="roundRect">
            <a:avLst/>
          </a:prstGeom>
          <a:blipFill>
            <a:blip r:embed="rId73">
              <a:alphaModFix amt="88000"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Set a timer and work continuously for 25 minutes</a:t>
            </a:r>
          </a:p>
        </p:txBody>
      </p:sp>
      <p:sp>
        <p:nvSpPr>
          <p:cNvPr id="59" name="Teardrop 58">
            <a:extLst>
              <a:ext uri="{FF2B5EF4-FFF2-40B4-BE49-F238E27FC236}">
                <a16:creationId xmlns:a16="http://schemas.microsoft.com/office/drawing/2014/main" id="{4D3BBD5F-C773-EC8B-D953-13FF46DDE725}"/>
              </a:ext>
            </a:extLst>
          </p:cNvPr>
          <p:cNvSpPr>
            <a:spLocks/>
          </p:cNvSpPr>
          <p:nvPr/>
        </p:nvSpPr>
        <p:spPr>
          <a:xfrm rot="7959912">
            <a:off x="3404335" y="2196340"/>
            <a:ext cx="1764000" cy="1584000"/>
          </a:xfrm>
          <a:prstGeom prst="teardrop">
            <a:avLst>
              <a:gd name="adj" fmla="val 90532"/>
            </a:avLst>
          </a:prstGeom>
          <a:blipFill>
            <a:blip r:embed="rId74">
              <a:alphaModFix amt="8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05558EA-A5CA-B345-9E05-2784DEC55316}"/>
              </a:ext>
            </a:extLst>
          </p:cNvPr>
          <p:cNvSpPr/>
          <p:nvPr/>
        </p:nvSpPr>
        <p:spPr>
          <a:xfrm>
            <a:off x="3912912" y="5823352"/>
            <a:ext cx="843280" cy="16088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97E9161-4350-E47A-FC95-FEE8A1D57379}"/>
              </a:ext>
            </a:extLst>
          </p:cNvPr>
          <p:cNvSpPr/>
          <p:nvPr/>
        </p:nvSpPr>
        <p:spPr>
          <a:xfrm>
            <a:off x="5869253" y="3061674"/>
            <a:ext cx="1332000" cy="3037480"/>
          </a:xfrm>
          <a:prstGeom prst="roundRect">
            <a:avLst/>
          </a:prstGeom>
          <a:blipFill>
            <a:blip r:embed="rId73">
              <a:alphaModFix amt="88000"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Take a productive 5 minutes break</a:t>
            </a:r>
          </a:p>
        </p:txBody>
      </p:sp>
      <p:sp>
        <p:nvSpPr>
          <p:cNvPr id="62" name="Teardrop 61">
            <a:extLst>
              <a:ext uri="{FF2B5EF4-FFF2-40B4-BE49-F238E27FC236}">
                <a16:creationId xmlns:a16="http://schemas.microsoft.com/office/drawing/2014/main" id="{3127E8FE-E281-5631-54A7-E22D17709EC8}"/>
              </a:ext>
            </a:extLst>
          </p:cNvPr>
          <p:cNvSpPr/>
          <p:nvPr/>
        </p:nvSpPr>
        <p:spPr>
          <a:xfrm rot="7959912">
            <a:off x="5868338" y="2448739"/>
            <a:ext cx="1368000" cy="1332000"/>
          </a:xfrm>
          <a:prstGeom prst="teardrop">
            <a:avLst/>
          </a:prstGeom>
          <a:blipFill>
            <a:blip r:embed="rId75">
              <a:alphaModFix amt="88000"/>
              <a:extLst>
                <a:ext uri="{BEBA8EAE-BF5A-486C-A8C5-ECC9F3942E4B}">
                  <a14:imgProps xmlns:a14="http://schemas.microsoft.com/office/drawing/2010/main">
                    <a14:imgLayer r:embed="rId76">
                      <a14:imgEffect>
                        <a14:saturation sat="3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619261-F8AF-87A4-1034-E797ED952E59}"/>
              </a:ext>
            </a:extLst>
          </p:cNvPr>
          <p:cNvSpPr/>
          <p:nvPr/>
        </p:nvSpPr>
        <p:spPr>
          <a:xfrm>
            <a:off x="6041973" y="5786226"/>
            <a:ext cx="843280" cy="16088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4CC1227-BBB0-8E9F-EAA6-0F4785E85DAF}"/>
              </a:ext>
            </a:extLst>
          </p:cNvPr>
          <p:cNvSpPr/>
          <p:nvPr/>
        </p:nvSpPr>
        <p:spPr>
          <a:xfrm>
            <a:off x="7866684" y="2584422"/>
            <a:ext cx="1147636" cy="3037480"/>
          </a:xfrm>
          <a:prstGeom prst="roundRect">
            <a:avLst/>
          </a:prstGeom>
          <a:blipFill>
            <a:blip r:embed="rId73">
              <a:alphaModFix amt="88000"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Repeat for 4 rounds</a:t>
            </a:r>
          </a:p>
        </p:txBody>
      </p:sp>
      <p:sp>
        <p:nvSpPr>
          <p:cNvPr id="65" name="Teardrop 64">
            <a:extLst>
              <a:ext uri="{FF2B5EF4-FFF2-40B4-BE49-F238E27FC236}">
                <a16:creationId xmlns:a16="http://schemas.microsoft.com/office/drawing/2014/main" id="{DB9848EC-8583-03F5-A705-9FB2051140DE}"/>
              </a:ext>
            </a:extLst>
          </p:cNvPr>
          <p:cNvSpPr/>
          <p:nvPr/>
        </p:nvSpPr>
        <p:spPr>
          <a:xfrm rot="7959912">
            <a:off x="7811479" y="2158829"/>
            <a:ext cx="1224000" cy="1224000"/>
          </a:xfrm>
          <a:prstGeom prst="teardrop">
            <a:avLst/>
          </a:prstGeom>
          <a:blipFill>
            <a:blip r:embed="rId77">
              <a:alphaModFix amt="88000"/>
              <a:extLst>
                <a:ext uri="{BEBA8EAE-BF5A-486C-A8C5-ECC9F3942E4B}">
                  <a14:imgProps xmlns:a14="http://schemas.microsoft.com/office/drawing/2010/main">
                    <a14:imgLayer r:embed="rId78">
                      <a14:imgEffect>
                        <a14:saturation sat="40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5F7A070-6F5C-F8DE-EAA3-41407805FB78}"/>
              </a:ext>
            </a:extLst>
          </p:cNvPr>
          <p:cNvSpPr/>
          <p:nvPr/>
        </p:nvSpPr>
        <p:spPr>
          <a:xfrm>
            <a:off x="8059724" y="5188977"/>
            <a:ext cx="843280" cy="16088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C4153EE-AB4E-F521-99A1-287C9304C22C}"/>
              </a:ext>
            </a:extLst>
          </p:cNvPr>
          <p:cNvSpPr/>
          <p:nvPr/>
        </p:nvSpPr>
        <p:spPr>
          <a:xfrm>
            <a:off x="9759260" y="2792220"/>
            <a:ext cx="1368000" cy="3168000"/>
          </a:xfrm>
          <a:prstGeom prst="roundRect">
            <a:avLst/>
          </a:prstGeom>
          <a:blipFill>
            <a:blip r:embed="rId73">
              <a:alphaModFix amt="88000"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Take a longer 30 minutes break and repeat</a:t>
            </a:r>
          </a:p>
        </p:txBody>
      </p:sp>
      <p:sp>
        <p:nvSpPr>
          <p:cNvPr id="68" name="Teardrop 67">
            <a:extLst>
              <a:ext uri="{FF2B5EF4-FFF2-40B4-BE49-F238E27FC236}">
                <a16:creationId xmlns:a16="http://schemas.microsoft.com/office/drawing/2014/main" id="{D0243652-B08A-91B4-F6DD-2106AF236259}"/>
              </a:ext>
            </a:extLst>
          </p:cNvPr>
          <p:cNvSpPr/>
          <p:nvPr/>
        </p:nvSpPr>
        <p:spPr>
          <a:xfrm rot="7959912">
            <a:off x="9769323" y="2093615"/>
            <a:ext cx="1368000" cy="1368000"/>
          </a:xfrm>
          <a:prstGeom prst="teardrop">
            <a:avLst/>
          </a:prstGeom>
          <a:blipFill>
            <a:blip r:embed="rId79">
              <a:alphaModFix amt="88000"/>
              <a:extLst>
                <a:ext uri="{BEBA8EAE-BF5A-486C-A8C5-ECC9F3942E4B}">
                  <a14:imgProps xmlns:a14="http://schemas.microsoft.com/office/drawing/2010/main">
                    <a14:imgLayer r:embed="rId80">
                      <a14:imgEffect>
                        <a14:saturation sat="400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65A4976-64B7-DBD3-29DA-4D8928C5DB63}"/>
              </a:ext>
            </a:extLst>
          </p:cNvPr>
          <p:cNvSpPr/>
          <p:nvPr/>
        </p:nvSpPr>
        <p:spPr>
          <a:xfrm>
            <a:off x="9968556" y="5516772"/>
            <a:ext cx="843280" cy="16088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" name="Graphic 70" descr="Checklist">
            <a:extLst>
              <a:ext uri="{FF2B5EF4-FFF2-40B4-BE49-F238E27FC236}">
                <a16:creationId xmlns:a16="http://schemas.microsoft.com/office/drawing/2014/main" id="{E5974A8E-0E9A-738A-2B41-600278C6BF6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209040" y="2219960"/>
            <a:ext cx="914400" cy="914400"/>
          </a:xfrm>
          <a:prstGeom prst="rect">
            <a:avLst/>
          </a:prstGeom>
        </p:spPr>
      </p:pic>
      <p:pic>
        <p:nvPicPr>
          <p:cNvPr id="73" name="Graphic 72" descr="Bullseye">
            <a:extLst>
              <a:ext uri="{FF2B5EF4-FFF2-40B4-BE49-F238E27FC236}">
                <a16:creationId xmlns:a16="http://schemas.microsoft.com/office/drawing/2014/main" id="{69CB2B55-249C-AD92-57AE-BF4A3647657D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560656" y="2393604"/>
            <a:ext cx="517362" cy="517362"/>
          </a:xfrm>
          <a:prstGeom prst="rect">
            <a:avLst/>
          </a:prstGeom>
        </p:spPr>
      </p:pic>
      <p:pic>
        <p:nvPicPr>
          <p:cNvPr id="90" name="Graphic 89" descr="Hourglass">
            <a:extLst>
              <a:ext uri="{FF2B5EF4-FFF2-40B4-BE49-F238E27FC236}">
                <a16:creationId xmlns:a16="http://schemas.microsoft.com/office/drawing/2014/main" id="{1088EADD-3878-177B-77BE-8774A545AB5F}"/>
              </a:ext>
            </a:extLst>
          </p:cNvPr>
          <p:cNvPicPr>
            <a:picLocks noChangeAspect="1"/>
          </p:cNvPicPr>
          <p:nvPr/>
        </p:nvPicPr>
        <p:blipFill>
          <a:blip r:embed="rId8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3863553" y="2472320"/>
            <a:ext cx="914400" cy="914400"/>
          </a:xfrm>
          <a:prstGeom prst="rect">
            <a:avLst/>
          </a:prstGeom>
        </p:spPr>
      </p:pic>
      <p:pic>
        <p:nvPicPr>
          <p:cNvPr id="92" name="Graphic 91" descr="Pause">
            <a:extLst>
              <a:ext uri="{FF2B5EF4-FFF2-40B4-BE49-F238E27FC236}">
                <a16:creationId xmlns:a16="http://schemas.microsoft.com/office/drawing/2014/main" id="{E2F1A84D-F0FF-0084-7797-3D3BC9C5205A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6085068" y="2644047"/>
            <a:ext cx="914400" cy="914400"/>
          </a:xfrm>
          <a:prstGeom prst="rect">
            <a:avLst/>
          </a:prstGeom>
        </p:spPr>
      </p:pic>
      <p:pic>
        <p:nvPicPr>
          <p:cNvPr id="94" name="Graphic 93" descr="Refresh">
            <a:extLst>
              <a:ext uri="{FF2B5EF4-FFF2-40B4-BE49-F238E27FC236}">
                <a16:creationId xmlns:a16="http://schemas.microsoft.com/office/drawing/2014/main" id="{3D2DC8BA-0FBA-33F8-E899-B2B5E1667E79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866684" y="2263246"/>
            <a:ext cx="1172558" cy="117255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ABF9DD2-65E8-07C8-F484-880BB239186C}"/>
              </a:ext>
            </a:extLst>
          </p:cNvPr>
          <p:cNvSpPr txBox="1"/>
          <p:nvPr/>
        </p:nvSpPr>
        <p:spPr>
          <a:xfrm>
            <a:off x="8190655" y="2549585"/>
            <a:ext cx="39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>
                    <a:alpha val="84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IN" sz="2400" b="1" dirty="0">
              <a:solidFill>
                <a:schemeClr val="bg1">
                  <a:alpha val="84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7" name="Graphic 96" descr="Stopwatch">
            <a:extLst>
              <a:ext uri="{FF2B5EF4-FFF2-40B4-BE49-F238E27FC236}">
                <a16:creationId xmlns:a16="http://schemas.microsoft.com/office/drawing/2014/main" id="{D022D022-9397-47CE-14A1-6B9E7C19D7CB}"/>
              </a:ext>
            </a:extLst>
          </p:cNvPr>
          <p:cNvPicPr>
            <a:picLocks noChangeAspect="1"/>
          </p:cNvPicPr>
          <p:nvPr/>
        </p:nvPicPr>
        <p:blipFill>
          <a:blip r:embed="rId91"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0247376" y="2221992"/>
            <a:ext cx="360000" cy="360000"/>
          </a:xfrm>
          <a:prstGeom prst="rect">
            <a:avLst/>
          </a:prstGeom>
        </p:spPr>
      </p:pic>
      <p:pic>
        <p:nvPicPr>
          <p:cNvPr id="99" name="Graphic 98" descr="Sleep">
            <a:extLst>
              <a:ext uri="{FF2B5EF4-FFF2-40B4-BE49-F238E27FC236}">
                <a16:creationId xmlns:a16="http://schemas.microsoft.com/office/drawing/2014/main" id="{9382307B-7B7D-F9AE-76A3-65C9536F70F2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0142788" y="2375957"/>
            <a:ext cx="724309" cy="724309"/>
          </a:xfrm>
          <a:prstGeom prst="rect">
            <a:avLst/>
          </a:prstGeom>
        </p:spPr>
      </p:pic>
      <p:pic>
        <p:nvPicPr>
          <p:cNvPr id="101" name="Graphic 100" descr="Repeat">
            <a:extLst>
              <a:ext uri="{FF2B5EF4-FFF2-40B4-BE49-F238E27FC236}">
                <a16:creationId xmlns:a16="http://schemas.microsoft.com/office/drawing/2014/main" id="{4FD56AFE-9A87-1784-4247-3C5663E1E99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0203190" y="2921415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Black</vt:lpstr>
      <vt:lpstr>Bauhaus 93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 Kushwaha</dc:creator>
  <cp:lastModifiedBy>Jai Kushwaha</cp:lastModifiedBy>
  <cp:revision>1</cp:revision>
  <dcterms:created xsi:type="dcterms:W3CDTF">2023-11-28T16:32:03Z</dcterms:created>
  <dcterms:modified xsi:type="dcterms:W3CDTF">2023-11-28T16:32:14Z</dcterms:modified>
</cp:coreProperties>
</file>